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9CDC08-C76E-452E-8CE5-7F7FCAE5FA0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8CB76F2-CF0A-443E-8531-6F7836D9359E}">
      <dgm:prSet/>
      <dgm:spPr/>
      <dgm:t>
        <a:bodyPr/>
        <a:lstStyle/>
        <a:p>
          <a:pPr rtl="0"/>
          <a:r>
            <a:rPr lang="fr-FR" dirty="0" smtClean="0"/>
            <a:t>Utiliser « l’ascenseur » pour descendre dans la page </a:t>
          </a:r>
          <a:endParaRPr lang="fr-FR" dirty="0"/>
        </a:p>
      </dgm:t>
    </dgm:pt>
    <dgm:pt modelId="{3CBBCE65-ECE8-42A9-AFD8-9912B630AF57}" type="parTrans" cxnId="{4BC5FFBA-9F38-45C6-A294-69A8E74C528E}">
      <dgm:prSet/>
      <dgm:spPr/>
      <dgm:t>
        <a:bodyPr/>
        <a:lstStyle/>
        <a:p>
          <a:endParaRPr lang="fr-FR"/>
        </a:p>
      </dgm:t>
    </dgm:pt>
    <dgm:pt modelId="{E6353900-5440-4659-909C-8CD25ABDB073}" type="sibTrans" cxnId="{4BC5FFBA-9F38-45C6-A294-69A8E74C528E}">
      <dgm:prSet/>
      <dgm:spPr/>
      <dgm:t>
        <a:bodyPr/>
        <a:lstStyle/>
        <a:p>
          <a:endParaRPr lang="fr-FR"/>
        </a:p>
      </dgm:t>
    </dgm:pt>
    <dgm:pt modelId="{1E9BEA77-1468-479F-A7D9-E0AB0AD1E41A}" type="pres">
      <dgm:prSet presAssocID="{1D9CDC08-C76E-452E-8CE5-7F7FCAE5FA03}" presName="Name0" presStyleCnt="0">
        <dgm:presLayoutVars>
          <dgm:dir/>
          <dgm:resizeHandles val="exact"/>
        </dgm:presLayoutVars>
      </dgm:prSet>
      <dgm:spPr/>
    </dgm:pt>
    <dgm:pt modelId="{34FACF84-3EBA-4324-9BD2-C1ED0CBE7D86}" type="pres">
      <dgm:prSet presAssocID="{28CB76F2-CF0A-443E-8531-6F7836D9359E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6EC35C1-4B8C-41F3-99F1-67516B524C59}" type="presOf" srcId="{1D9CDC08-C76E-452E-8CE5-7F7FCAE5FA03}" destId="{1E9BEA77-1468-479F-A7D9-E0AB0AD1E41A}" srcOrd="0" destOrd="0" presId="urn:microsoft.com/office/officeart/2005/8/layout/process1"/>
    <dgm:cxn modelId="{4BC5FFBA-9F38-45C6-A294-69A8E74C528E}" srcId="{1D9CDC08-C76E-452E-8CE5-7F7FCAE5FA03}" destId="{28CB76F2-CF0A-443E-8531-6F7836D9359E}" srcOrd="0" destOrd="0" parTransId="{3CBBCE65-ECE8-42A9-AFD8-9912B630AF57}" sibTransId="{E6353900-5440-4659-909C-8CD25ABDB073}"/>
    <dgm:cxn modelId="{125DCD3B-34E3-4E73-85B4-2017A5C3C3FE}" type="presOf" srcId="{28CB76F2-CF0A-443E-8531-6F7836D9359E}" destId="{34FACF84-3EBA-4324-9BD2-C1ED0CBE7D86}" srcOrd="0" destOrd="0" presId="urn:microsoft.com/office/officeart/2005/8/layout/process1"/>
    <dgm:cxn modelId="{AC11108C-8EC6-4C84-927C-CCE2F7EFCED2}" type="presParOf" srcId="{1E9BEA77-1468-479F-A7D9-E0AB0AD1E41A}" destId="{34FACF84-3EBA-4324-9BD2-C1ED0CBE7D86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F1BC8B-C528-4101-958A-487815968BD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B80BFD0A-54D2-4A44-A67B-C39958CA7284}">
      <dgm:prSet/>
      <dgm:spPr/>
      <dgm:t>
        <a:bodyPr/>
        <a:lstStyle/>
        <a:p>
          <a:pPr rtl="0"/>
          <a:r>
            <a:rPr lang="fr-FR" b="1" dirty="0" smtClean="0"/>
            <a:t>Cliquez ici</a:t>
          </a:r>
          <a:endParaRPr lang="fr-FR" b="1" dirty="0"/>
        </a:p>
      </dgm:t>
    </dgm:pt>
    <dgm:pt modelId="{382B525F-8AD2-4A44-B7C1-A01180F58613}" type="parTrans" cxnId="{E01C5D2F-EAB2-48E2-9238-21C24BF70343}">
      <dgm:prSet/>
      <dgm:spPr/>
      <dgm:t>
        <a:bodyPr/>
        <a:lstStyle/>
        <a:p>
          <a:endParaRPr lang="fr-FR"/>
        </a:p>
      </dgm:t>
    </dgm:pt>
    <dgm:pt modelId="{7293C096-D835-49EC-8D21-A3337DA90582}" type="sibTrans" cxnId="{E01C5D2F-EAB2-48E2-9238-21C24BF70343}">
      <dgm:prSet/>
      <dgm:spPr/>
      <dgm:t>
        <a:bodyPr/>
        <a:lstStyle/>
        <a:p>
          <a:endParaRPr lang="fr-FR"/>
        </a:p>
      </dgm:t>
    </dgm:pt>
    <dgm:pt modelId="{0B27CB36-A275-4B53-A615-DA11C3799E17}" type="pres">
      <dgm:prSet presAssocID="{69F1BC8B-C528-4101-958A-487815968BD9}" presName="Name0" presStyleCnt="0">
        <dgm:presLayoutVars>
          <dgm:dir/>
          <dgm:resizeHandles val="exact"/>
        </dgm:presLayoutVars>
      </dgm:prSet>
      <dgm:spPr/>
    </dgm:pt>
    <dgm:pt modelId="{7FC1106D-C439-4E87-B787-DC8A43D14614}" type="pres">
      <dgm:prSet presAssocID="{B80BFD0A-54D2-4A44-A67B-C39958CA7284}" presName="node" presStyleLbl="node1" presStyleIdx="0" presStyleCnt="1" custLinFactY="54740" custLinFactNeighborX="11727" custLinFactNeighborY="100000">
        <dgm:presLayoutVars>
          <dgm:bulletEnabled val="1"/>
        </dgm:presLayoutVars>
      </dgm:prSet>
      <dgm:spPr/>
    </dgm:pt>
  </dgm:ptLst>
  <dgm:cxnLst>
    <dgm:cxn modelId="{59A47F43-7E0D-44B7-A5D1-E09C98C35903}" type="presOf" srcId="{69F1BC8B-C528-4101-958A-487815968BD9}" destId="{0B27CB36-A275-4B53-A615-DA11C3799E17}" srcOrd="0" destOrd="0" presId="urn:microsoft.com/office/officeart/2005/8/layout/process1"/>
    <dgm:cxn modelId="{E01C5D2F-EAB2-48E2-9238-21C24BF70343}" srcId="{69F1BC8B-C528-4101-958A-487815968BD9}" destId="{B80BFD0A-54D2-4A44-A67B-C39958CA7284}" srcOrd="0" destOrd="0" parTransId="{382B525F-8AD2-4A44-B7C1-A01180F58613}" sibTransId="{7293C096-D835-49EC-8D21-A3337DA90582}"/>
    <dgm:cxn modelId="{CC2A1480-F49C-4D86-83E1-9BC696AF3706}" type="presOf" srcId="{B80BFD0A-54D2-4A44-A67B-C39958CA7284}" destId="{7FC1106D-C439-4E87-B787-DC8A43D14614}" srcOrd="0" destOrd="0" presId="urn:microsoft.com/office/officeart/2005/8/layout/process1"/>
    <dgm:cxn modelId="{7CE28939-AA11-43AB-BF97-4987E481C824}" type="presParOf" srcId="{0B27CB36-A275-4B53-A615-DA11C3799E17}" destId="{7FC1106D-C439-4E87-B787-DC8A43D14614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FACF84-3EBA-4324-9BD2-C1ED0CBE7D86}">
      <dsp:nvSpPr>
        <dsp:cNvPr id="0" name=""/>
        <dsp:cNvSpPr/>
      </dsp:nvSpPr>
      <dsp:spPr>
        <a:xfrm>
          <a:off x="1325" y="0"/>
          <a:ext cx="2711991" cy="646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Utiliser « l’ascenseur » pour descendre dans la page </a:t>
          </a:r>
          <a:endParaRPr lang="fr-FR" sz="1700" kern="1200" dirty="0"/>
        </a:p>
      </dsp:txBody>
      <dsp:txXfrm>
        <a:off x="1325" y="0"/>
        <a:ext cx="2711991" cy="64633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C1106D-C439-4E87-B787-DC8A43D14614}">
      <dsp:nvSpPr>
        <dsp:cNvPr id="0" name=""/>
        <dsp:cNvSpPr/>
      </dsp:nvSpPr>
      <dsp:spPr>
        <a:xfrm>
          <a:off x="1185" y="0"/>
          <a:ext cx="1213260" cy="369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Cliquez ici</a:t>
          </a:r>
          <a:endParaRPr lang="fr-FR" sz="1600" b="1" kern="1200" dirty="0"/>
        </a:p>
      </dsp:txBody>
      <dsp:txXfrm>
        <a:off x="1185" y="0"/>
        <a:ext cx="1213260" cy="369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ransition spd="slow" advClick="0" advTm="10000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46DDC-5D01-4380-BD36-CF32E7B351AD}" type="datetimeFigureOut">
              <a:rPr lang="fr-FR" smtClean="0"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7B4F5-B250-4684-AEA8-C168D8CEC3F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10000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2743218"/>
          </a:xfrm>
        </p:spPr>
        <p:txBody>
          <a:bodyPr>
            <a:noAutofit/>
          </a:bodyPr>
          <a:lstStyle/>
          <a:p>
            <a:r>
              <a:rPr lang="fr-FR" sz="7200" b="1" dirty="0" smtClean="0">
                <a:solidFill>
                  <a:srgbClr val="FF0000"/>
                </a:solidFill>
              </a:rPr>
              <a:t>S’inscrire à un tournoi</a:t>
            </a:r>
            <a:endParaRPr lang="fr-FR" sz="7200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28662" y="4357694"/>
            <a:ext cx="7358114" cy="1357322"/>
          </a:xfrm>
        </p:spPr>
        <p:txBody>
          <a:bodyPr>
            <a:noAutofit/>
          </a:bodyPr>
          <a:lstStyle/>
          <a:p>
            <a:r>
              <a:rPr lang="fr-FR" sz="7200" i="1" dirty="0" smtClean="0">
                <a:solidFill>
                  <a:srgbClr val="00B050"/>
                </a:solidFill>
              </a:rPr>
              <a:t>« Pour </a:t>
            </a:r>
            <a:r>
              <a:rPr lang="fr-FR" sz="7200" i="1" dirty="0">
                <a:solidFill>
                  <a:srgbClr val="00B050"/>
                </a:solidFill>
              </a:rPr>
              <a:t>les </a:t>
            </a:r>
            <a:r>
              <a:rPr lang="fr-FR" sz="7200" i="1" dirty="0" smtClean="0">
                <a:solidFill>
                  <a:srgbClr val="00B050"/>
                </a:solidFill>
              </a:rPr>
              <a:t>Nuls »</a:t>
            </a:r>
            <a:endParaRPr lang="fr-FR" sz="7200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 advClick="0" advTm="10000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1 - Ouvrir le site de la FFB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ZoneTexte 11"/>
          <p:cNvSpPr txBox="1"/>
          <p:nvPr/>
        </p:nvSpPr>
        <p:spPr>
          <a:xfrm>
            <a:off x="7072330" y="2857496"/>
            <a:ext cx="128588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Cliquer ici</a:t>
            </a:r>
            <a:endParaRPr lang="fr-FR" dirty="0"/>
          </a:p>
        </p:txBody>
      </p:sp>
      <p:cxnSp>
        <p:nvCxnSpPr>
          <p:cNvPr id="14" name="Connecteur droit avec flèche 13"/>
          <p:cNvCxnSpPr>
            <a:stCxn id="12" idx="1"/>
          </p:cNvCxnSpPr>
          <p:nvPr/>
        </p:nvCxnSpPr>
        <p:spPr>
          <a:xfrm rot="10800000">
            <a:off x="6643702" y="2357430"/>
            <a:ext cx="428628" cy="684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10000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2 –</a:t>
            </a:r>
            <a:r>
              <a:rPr lang="fr-FR" sz="3200" dirty="0" smtClean="0"/>
              <a:t> Renseignez votre n° de licence et votre mot de passe (à créer si pas déjà fait)</a:t>
            </a:r>
            <a:endParaRPr lang="fr-FR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10000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939916"/>
          </a:xfrm>
        </p:spPr>
        <p:txBody>
          <a:bodyPr>
            <a:normAutofit/>
          </a:bodyPr>
          <a:lstStyle/>
          <a:p>
            <a:r>
              <a:rPr lang="fr-FR" sz="3600" dirty="0" smtClean="0"/>
              <a:t>3 – Votre espace licencié est maintenant ouvert …</a:t>
            </a:r>
            <a:endParaRPr lang="fr-FR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2731" y="2000250"/>
            <a:ext cx="7338538" cy="412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10000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 – descendre dans la page et …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Connecteur droit avec flèche 7"/>
          <p:cNvCxnSpPr/>
          <p:nvPr/>
        </p:nvCxnSpPr>
        <p:spPr>
          <a:xfrm rot="5400000" flipH="1" flipV="1">
            <a:off x="8001024" y="3357562"/>
            <a:ext cx="500066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Diagramme 9"/>
          <p:cNvGraphicFramePr/>
          <p:nvPr/>
        </p:nvGraphicFramePr>
        <p:xfrm>
          <a:off x="5286380" y="3857628"/>
          <a:ext cx="2714643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>
            <a:off x="2285984" y="5143512"/>
            <a:ext cx="64294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Diagramme 13"/>
          <p:cNvGraphicFramePr/>
          <p:nvPr/>
        </p:nvGraphicFramePr>
        <p:xfrm>
          <a:off x="1071538" y="4857760"/>
          <a:ext cx="1214446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 spd="slow" advClick="0" advTm="10000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 – à vous de jouer …. </a:t>
            </a:r>
            <a:endParaRPr lang="fr-FR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10000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857232"/>
            <a:ext cx="75009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Bravo ! …</a:t>
            </a:r>
            <a:br>
              <a:rPr lang="fr-FR" sz="4800" b="1" dirty="0" smtClean="0">
                <a:solidFill>
                  <a:srgbClr val="FF0000"/>
                </a:solidFill>
              </a:rPr>
            </a:br>
            <a:r>
              <a:rPr lang="fr-FR" sz="4800" b="1" dirty="0" smtClean="0">
                <a:solidFill>
                  <a:srgbClr val="FF0000"/>
                </a:solidFill>
              </a:rPr>
              <a:t>Vous êtes arrivé, </a:t>
            </a:r>
            <a:br>
              <a:rPr lang="fr-FR" sz="4800" b="1" dirty="0" smtClean="0">
                <a:solidFill>
                  <a:srgbClr val="FF0000"/>
                </a:solidFill>
              </a:rPr>
            </a:br>
            <a:r>
              <a:rPr lang="fr-FR" sz="4800" b="1" dirty="0" smtClean="0">
                <a:solidFill>
                  <a:srgbClr val="FF0000"/>
                </a:solidFill>
              </a:rPr>
              <a:t>il ne vous reste plus qu’à choisir votre tournoi et remplir les bonnes cases qui vous sont proposées…</a:t>
            </a:r>
            <a:endParaRPr lang="fr-FR" sz="4800" b="1" dirty="0"/>
          </a:p>
        </p:txBody>
      </p:sp>
    </p:spTree>
  </p:cSld>
  <p:clrMapOvr>
    <a:masterClrMapping/>
  </p:clrMapOvr>
  <p:transition spd="slow" advClick="0" advTm="10000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67</Words>
  <Application>Microsoft Office PowerPoint</Application>
  <PresentationFormat>Affichage à l'écran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S’inscrire à un tournoi</vt:lpstr>
      <vt:lpstr>1 - Ouvrir le site de la FFB</vt:lpstr>
      <vt:lpstr>2 – Renseignez votre n° de licence et votre mot de passe (à créer si pas déjà fait)</vt:lpstr>
      <vt:lpstr>3 – Votre espace licencié est maintenant ouvert …</vt:lpstr>
      <vt:lpstr>4 – descendre dans la page et …</vt:lpstr>
      <vt:lpstr>5 – à vous de jouer …. 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S’inscrire à un tournoi</dc:title>
  <dc:creator>Emmanuel Huet</dc:creator>
  <cp:lastModifiedBy>Emmanuel Huet</cp:lastModifiedBy>
  <cp:revision>9</cp:revision>
  <dcterms:created xsi:type="dcterms:W3CDTF">2022-03-28T07:39:52Z</dcterms:created>
  <dcterms:modified xsi:type="dcterms:W3CDTF">2022-03-28T08:37:24Z</dcterms:modified>
</cp:coreProperties>
</file>